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PLEASANT VALLEY RD
Intersection ID: 5161138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